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err="1">
                <a:latin typeface="Liberation Mono"/>
                <a:cs typeface="Arial" panose="020B0604020202020204" pitchFamily="34" charset="0"/>
              </a:rPr>
              <a:t>old_tbl_name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34118</TotalTime>
  <Words>51171</Words>
  <Application>Microsoft Office PowerPoint</Application>
  <PresentationFormat>Widescreen</PresentationFormat>
  <Paragraphs>6417</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7629</cp:revision>
  <dcterms:created xsi:type="dcterms:W3CDTF">2015-10-09T06:09:34Z</dcterms:created>
  <dcterms:modified xsi:type="dcterms:W3CDTF">2020-11-18T07:40:28Z</dcterms:modified>
</cp:coreProperties>
</file>